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551B-8B30-D803-2B00-0D0A7675C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BD3771-CD22-716A-1615-9F464B4E1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6C51D2-3D0D-DEE3-B89E-188614B8F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CC8C9-8DAD-A9D0-B331-C209F2419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9E29D6-784C-24DB-87B6-80744A9DA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56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B5ADB-3BC8-B917-5951-5175AA691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72E99-CDC0-B6BC-6810-3D1F4B912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A5ECE-EF60-3460-87FA-5D1C34A1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3186F-4400-AD7C-77C3-E51655320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EE4D3-3E25-2B22-481E-FBF50775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68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DE5708-B8E1-D2DF-6D7B-EFC8DD7A2F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73057B-37C5-77CB-67DE-1747AC8D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23BC51-C0B0-0B82-E5B4-4FBBB9246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136FA-07D7-7CC1-7EB0-6F6A005BD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6A27A-456D-6307-FB5E-9BEFF65B2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34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FFD60-F998-1BD9-467A-7693A34C5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7D6F9-DC7A-79A9-8636-C8C39A1EE0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F85DAA-A867-2BAE-5E78-220234CF4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5A905-49A5-C5B5-A8C3-77A72F840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6ADAE-0AE6-3066-D7E6-A2AB1105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4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93D263-E2F0-5DA3-6159-791749FF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CA94A0-2462-C868-3767-A23D8D229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67626-5D0F-D290-5734-A174794B0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30F8C7-92B2-9458-70E4-AE8649CF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9510A-D3FC-A56F-D7F7-E1E494B31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45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1593C-6EC7-9B7F-17C5-9C92E0EF65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A456E2-D7B1-8CAA-BBB2-F01D4126C2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7068A9-A54B-5E80-3795-AE5C2D3FA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20AE6A-E110-746C-B46F-67AFD0C3B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B3AAC5-CE11-169A-BCCB-9A76C0E7A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779C1-A284-1DBC-6C9D-9C50F6C4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3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0491B-0A64-9039-0C45-FB1EA89C4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08A92-E551-79DB-FAD4-17FFC01BD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7F9687-243B-6EF6-E2CA-A5059710B4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4B22F8-4557-F8EA-18F3-C7D2FE6C9F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85AEA-8468-8403-18FA-3169B87171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3B57D4-1540-4AF7-EDCF-F39F7B7EB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DFA49-A702-144C-8FA4-DDC361B8E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2D4C47-1C4E-AF1F-B489-0724BAD3C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30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A16CC5-8BCC-297B-29AD-0B7FD292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505E62-7E34-4F6B-A523-ADFC1FC18A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3D96D7-A9DF-EE67-8D58-FADA4C481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CF22B4-4079-9449-D9C3-F49A7B836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38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73960A-3BDA-CDD2-B880-A16BF31F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5C8A4-220B-5F4B-7AE3-3BB66A1F04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A29AA3-29B4-0592-C84B-84B15D13F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7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11E7F-1437-35D3-5022-1B5466E73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158BB5-28DE-24F4-02A6-91EE1027E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C9574D-25F1-DA53-5073-04EF78DF11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B85A1-F773-861E-575B-7FE18675E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A23300-D650-E4C2-6544-3BBE00D13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AF01D4-CE00-0CE7-EE58-E665C4CF1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29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A1811-376D-224B-E36B-E9B6480E2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53FD7D-F606-1165-A009-C6F114320D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AE4C7C-2768-40DB-1033-BCC62534F0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62390-CECB-8D66-C61A-F0950F94A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28EE68-6C75-9724-E4E4-2C4F369E2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536000-677E-836B-42A4-3937951EF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196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27110D-B521-40D9-50A0-A120BD61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4BF88D-86EA-1A46-C3B7-6570E46E32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C077E9-54B6-C4B2-2B10-E9E609ABAB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3FBAAD-12B1-1C4F-925A-34428BFE91BA}" type="datetimeFigureOut">
              <a:rPr lang="en-US" smtClean="0"/>
              <a:t>2/14/23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23361-5D37-4BBC-82BE-6E04F24158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2EAAD7-C65C-1C70-D04E-2B687708E3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8A78A-D6DA-0445-854E-96C6BEC3E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89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432D45-A64D-3105-F824-EFA3F6658582}"/>
              </a:ext>
            </a:extLst>
          </p:cNvPr>
          <p:cNvSpPr/>
          <p:nvPr/>
        </p:nvSpPr>
        <p:spPr>
          <a:xfrm>
            <a:off x="7234881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E134C40-713B-203E-5445-96EEC54113C4}"/>
              </a:ext>
            </a:extLst>
          </p:cNvPr>
          <p:cNvSpPr/>
          <p:nvPr/>
        </p:nvSpPr>
        <p:spPr>
          <a:xfrm>
            <a:off x="7234881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18AE53C-8E2B-9D1C-29B3-1C4A1DD08EE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427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D432D45-A64D-3105-F824-EFA3F6658582}"/>
              </a:ext>
            </a:extLst>
          </p:cNvPr>
          <p:cNvSpPr/>
          <p:nvPr/>
        </p:nvSpPr>
        <p:spPr>
          <a:xfrm>
            <a:off x="7234881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EEA14F-4952-6D29-607F-E5BD47CF31F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951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90C4D06-E47F-C2E0-1B5C-9A14ACDB5390}"/>
              </a:ext>
            </a:extLst>
          </p:cNvPr>
          <p:cNvSpPr/>
          <p:nvPr/>
        </p:nvSpPr>
        <p:spPr>
          <a:xfrm>
            <a:off x="9442054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93EE864-2360-A796-6939-D50C46EBDBB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155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B955C879-9A4C-DD46-20FC-C1BEB03112DC}"/>
              </a:ext>
            </a:extLst>
          </p:cNvPr>
          <p:cNvSpPr/>
          <p:nvPr/>
        </p:nvSpPr>
        <p:spPr>
          <a:xfrm>
            <a:off x="5033320" y="399393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2FEC649-5DA2-36A1-8914-7D8BB9B49863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854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D79B9FC2-4D00-E5CC-5F68-B9F382DC9AB8}"/>
              </a:ext>
            </a:extLst>
          </p:cNvPr>
          <p:cNvSpPr/>
          <p:nvPr/>
        </p:nvSpPr>
        <p:spPr>
          <a:xfrm>
            <a:off x="5033320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3CF0DAF-7879-221E-0A72-8A528F5A7445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565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7B267CE-55EF-DADF-F0DC-98364BB51F8A}"/>
              </a:ext>
            </a:extLst>
          </p:cNvPr>
          <p:cNvSpPr/>
          <p:nvPr/>
        </p:nvSpPr>
        <p:spPr>
          <a:xfrm>
            <a:off x="5033320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2C4B4AF-0AEB-BE85-3728-D3266AE75D4B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212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BC94D536-888D-5596-7B38-ED633FBDA037}"/>
              </a:ext>
            </a:extLst>
          </p:cNvPr>
          <p:cNvSpPr/>
          <p:nvPr/>
        </p:nvSpPr>
        <p:spPr>
          <a:xfrm>
            <a:off x="9442054" y="2554014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272B556-CEE4-3852-0B93-67F38BF90500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0148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30DA077E-F109-A940-A633-95730E64BFC9}"/>
              </a:ext>
            </a:extLst>
          </p:cNvPr>
          <p:cNvSpPr/>
          <p:nvPr/>
        </p:nvSpPr>
        <p:spPr>
          <a:xfrm>
            <a:off x="9442054" y="4666597"/>
            <a:ext cx="1997676" cy="182482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0ED396E-1521-AB7E-9DF6-395ACD5427A7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8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Table&#10;&#10;Description automatically generated">
            <a:extLst>
              <a:ext uri="{FF2B5EF4-FFF2-40B4-BE49-F238E27FC236}">
                <a16:creationId xmlns:a16="http://schemas.microsoft.com/office/drawing/2014/main" id="{F29FB040-B176-BF05-8E93-03273459EF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19" y="228600"/>
            <a:ext cx="6400800" cy="64008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38A9D2B-6B46-17EE-E16F-258E528CDAE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71444" y="1453251"/>
            <a:ext cx="3260326" cy="45738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36CF767-C7CE-B962-14C3-8F60BD1141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444" y="582827"/>
            <a:ext cx="3495073" cy="390148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067741F8-C23C-7E83-861C-FF8D38E6A6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1444" y="6165921"/>
            <a:ext cx="2074048" cy="293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4224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Macintosh PowerPoint</Application>
  <PresentationFormat>Widescreen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 2013 - 2022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Forosisky</dc:creator>
  <cp:lastModifiedBy>Brian Forosisky</cp:lastModifiedBy>
  <cp:revision>2</cp:revision>
  <dcterms:created xsi:type="dcterms:W3CDTF">2023-02-14T19:43:43Z</dcterms:created>
  <dcterms:modified xsi:type="dcterms:W3CDTF">2023-02-14T20:03:05Z</dcterms:modified>
</cp:coreProperties>
</file>