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551B-8B30-D803-2B00-0D0A7675C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D3771-CD22-716A-1615-9F464B4E1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C51D2-3D0D-DEE3-B89E-188614B8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CC8C9-8DAD-A9D0-B331-C209F241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E29D6-784C-24DB-87B6-80744A9D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5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B5ADB-3BC8-B917-5951-5175AA69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72E99-CDC0-B6BC-6810-3D1F4B912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A5ECE-EF60-3460-87FA-5D1C34A1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3186F-4400-AD7C-77C3-E5165532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E4D3-3E25-2B22-481E-FBF50775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6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E5708-B8E1-D2DF-6D7B-EFC8DD7A2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3057B-37C5-77CB-67DE-1747AC8D0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3BC51-C0B0-0B82-E5B4-4FBBB924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136FA-07D7-7CC1-7EB0-6F6A005B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6A27A-456D-6307-FB5E-9BEFF65B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FD60-F998-1BD9-467A-7693A34C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D6F9-DC7A-79A9-8636-C8C39A1EE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85DAA-A867-2BAE-5E78-220234CF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5A905-49A5-C5B5-A8C3-77A72F84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6ADAE-0AE6-3066-D7E6-A2AB1105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4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D263-E2F0-5DA3-6159-791749FF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A94A0-2462-C868-3767-A23D8D229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7626-5D0F-D290-5734-A174794B0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0F8C7-92B2-9458-70E4-AE8649CF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9510A-D3FC-A56F-D7F7-E1E494B3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4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1593C-6EC7-9B7F-17C5-9C92E0EF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456E2-D7B1-8CAA-BBB2-F01D4126C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068A9-A54B-5E80-3795-AE5C2D3FA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0AE6A-E110-746C-B46F-67AFD0C3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3AAC5-CE11-169A-BCCB-9A76C0E7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779C1-A284-1DBC-6C9D-9C50F6C4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3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491B-0A64-9039-0C45-FB1EA89C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08A92-E551-79DB-FAD4-17FFC01BD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F9687-243B-6EF6-E2CA-A5059710B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B22F8-4557-F8EA-18F3-C7D2FE6C9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985AEA-8468-8403-18FA-3169B8717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B57D4-1540-4AF7-EDCF-F39F7B7E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6DFA49-A702-144C-8FA4-DDC361B8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D4C47-1C4E-AF1F-B489-0724BAD3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16CC5-8BCC-297B-29AD-0B7FD292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05E62-7E34-4F6B-A523-ADFC1FC18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D96D7-A9DF-EE67-8D58-FADA4C48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F22B4-4079-9449-D9C3-F49A7B83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3960A-3BDA-CDD2-B880-A16BF31F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5C8A4-220B-5F4B-7AE3-3BB66A1F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29AA3-29B4-0592-C84B-84B15D13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11E7F-1437-35D3-5022-1B5466E7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8BB5-28DE-24F4-02A6-91EE1027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9574D-25F1-DA53-5073-04EF78DF1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B85A1-F773-861E-575B-7FE18675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23300-D650-E4C2-6544-3BBE00D13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F01D4-CE00-0CE7-EE58-E665C4CF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9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1811-376D-224B-E36B-E9B6480E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3FD7D-F606-1165-A009-C6F114320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E4C7C-2768-40DB-1033-BCC62534F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62390-CECB-8D66-C61A-F0950F94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8EE68-6C75-9724-E4E4-2C4F369E2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36000-677E-836B-42A4-3937951E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9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27110D-B521-40D9-50A0-A120BD61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BF88D-86EA-1A46-C3B7-6570E46E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077E9-54B6-C4B2-2B10-E9E609ABA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23361-5D37-4BBC-82BE-6E04F2415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EAAD7-C65C-1C70-D04E-2B687708E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9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8A9D2B-6B46-17EE-E16F-258E528CDA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55C879-9A4C-DD46-20FC-C1BEB03112DC}"/>
              </a:ext>
            </a:extLst>
          </p:cNvPr>
          <p:cNvSpPr/>
          <p:nvPr/>
        </p:nvSpPr>
        <p:spPr>
          <a:xfrm>
            <a:off x="5033320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432D45-A64D-3105-F824-EFA3F6658582}"/>
              </a:ext>
            </a:extLst>
          </p:cNvPr>
          <p:cNvSpPr/>
          <p:nvPr/>
        </p:nvSpPr>
        <p:spPr>
          <a:xfrm>
            <a:off x="7234881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0C4D06-E47F-C2E0-1B5C-9A14ACDB5390}"/>
              </a:ext>
            </a:extLst>
          </p:cNvPr>
          <p:cNvSpPr/>
          <p:nvPr/>
        </p:nvSpPr>
        <p:spPr>
          <a:xfrm>
            <a:off x="9442054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134C40-713B-203E-5445-96EEC54113C4}"/>
              </a:ext>
            </a:extLst>
          </p:cNvPr>
          <p:cNvSpPr/>
          <p:nvPr/>
        </p:nvSpPr>
        <p:spPr>
          <a:xfrm>
            <a:off x="7234881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55C879-9A4C-DD46-20FC-C1BEB03112DC}"/>
              </a:ext>
            </a:extLst>
          </p:cNvPr>
          <p:cNvSpPr/>
          <p:nvPr/>
        </p:nvSpPr>
        <p:spPr>
          <a:xfrm>
            <a:off x="5033320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432D45-A64D-3105-F824-EFA3F6658582}"/>
              </a:ext>
            </a:extLst>
          </p:cNvPr>
          <p:cNvSpPr/>
          <p:nvPr/>
        </p:nvSpPr>
        <p:spPr>
          <a:xfrm>
            <a:off x="7234881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0C4D06-E47F-C2E0-1B5C-9A14ACDB5390}"/>
              </a:ext>
            </a:extLst>
          </p:cNvPr>
          <p:cNvSpPr/>
          <p:nvPr/>
        </p:nvSpPr>
        <p:spPr>
          <a:xfrm>
            <a:off x="9442054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9D5AF7-740C-481B-2D7F-90D6A806CA9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5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55C879-9A4C-DD46-20FC-C1BEB03112DC}"/>
              </a:ext>
            </a:extLst>
          </p:cNvPr>
          <p:cNvSpPr/>
          <p:nvPr/>
        </p:nvSpPr>
        <p:spPr>
          <a:xfrm>
            <a:off x="5033320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0C4D06-E47F-C2E0-1B5C-9A14ACDB5390}"/>
              </a:ext>
            </a:extLst>
          </p:cNvPr>
          <p:cNvSpPr/>
          <p:nvPr/>
        </p:nvSpPr>
        <p:spPr>
          <a:xfrm>
            <a:off x="9442054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7DE2F7-D36E-B785-C57A-E172A29A759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5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55C879-9A4C-DD46-20FC-C1BEB03112DC}"/>
              </a:ext>
            </a:extLst>
          </p:cNvPr>
          <p:cNvSpPr/>
          <p:nvPr/>
        </p:nvSpPr>
        <p:spPr>
          <a:xfrm>
            <a:off x="5033320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7AE34E-CB26-B54A-ACC4-F36C0F2A746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5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6CA6EC-E9A6-3DBB-AE52-C6551DC7B3F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33320" y="228600"/>
            <a:ext cx="6400800" cy="6400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BBBB67-F2C0-7178-D95F-1ACF9783173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6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4E1B65-DD03-6683-1115-02D974841AC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1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933E24-7693-14C7-4327-AFEBE634087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14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1D8CBE-29A7-AB16-6BC5-DC1320DA919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8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3D7A6D-1EE8-2603-1F32-A174B9C12EB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63762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2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Forosisky</dc:creator>
  <cp:lastModifiedBy>Brian Forosisky</cp:lastModifiedBy>
  <cp:revision>2</cp:revision>
  <dcterms:created xsi:type="dcterms:W3CDTF">2023-02-14T19:43:43Z</dcterms:created>
  <dcterms:modified xsi:type="dcterms:W3CDTF">2023-02-14T20:02:35Z</dcterms:modified>
</cp:coreProperties>
</file>